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5" r:id="rId5"/>
    <p:sldId id="277" r:id="rId6"/>
    <p:sldId id="260" r:id="rId7"/>
    <p:sldId id="261" r:id="rId8"/>
    <p:sldId id="267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5" r:id="rId17"/>
    <p:sldId id="272" r:id="rId18"/>
    <p:sldId id="276" r:id="rId19"/>
    <p:sldId id="273" r:id="rId20"/>
    <p:sldId id="274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6B6BD-3DE4-4603-8B39-6172032410E7}" type="datetimeFigureOut">
              <a:rPr lang="es-MX" smtClean="0"/>
              <a:pPr/>
              <a:t>11/06/2020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A1EB8-DB26-41DE-816E-E1B940C083B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09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1EB8-DB26-41DE-816E-E1B940C083B1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639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1EB8-DB26-41DE-816E-E1B940C083B1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82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1EB8-DB26-41DE-816E-E1B940C083B1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703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1EB8-DB26-41DE-816E-E1B940C083B1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59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1EB8-DB26-41DE-816E-E1B940C083B1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255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1EB8-DB26-41DE-816E-E1B940C083B1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697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1EB8-DB26-41DE-816E-E1B940C083B1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2060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1EB8-DB26-41DE-816E-E1B940C083B1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740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143000"/>
            <a:ext cx="7924800" cy="1447800"/>
          </a:xfrm>
          <a:noFill/>
          <a:effectLst/>
        </p:spPr>
        <p:txBody>
          <a:bodyPr/>
          <a:lstStyle>
            <a:lvl1pPr algn="ctr"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590800"/>
            <a:ext cx="7924800" cy="990600"/>
          </a:xfrm>
        </p:spPr>
        <p:txBody>
          <a:bodyPr anchor="t" anchorCtr="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C66B89A-63A1-44A2-8BFD-FE408A25C0BC}" type="datetimeFigureOut">
              <a:rPr lang="es-MX" smtClean="0"/>
              <a:pPr/>
              <a:t>11/06/2020</a:t>
            </a:fld>
            <a:endParaRPr lang="es-MX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 rec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143000"/>
            <a:ext cx="4495800" cy="1371600"/>
          </a:xfrm>
          <a:noFill/>
          <a:effectLst/>
        </p:spPr>
        <p:txBody>
          <a:bodyPr/>
          <a:lstStyle>
            <a:lvl1pPr algn="r">
              <a:defRPr sz="10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752600" y="2514600"/>
            <a:ext cx="3200400" cy="762000"/>
          </a:xfrm>
        </p:spPr>
        <p:txBody>
          <a:bodyPr anchor="t" anchorCtr="0"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181600" y="1143000"/>
            <a:ext cx="3429000" cy="4953000"/>
          </a:xfrm>
          <a:effectLst>
            <a:outerShdw blurRad="38100" algn="ctr" rotWithShape="0">
              <a:prstClr val="black">
                <a:alpha val="87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[Title picture]</a:t>
            </a:r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4267200" y="1066800"/>
            <a:ext cx="3505200" cy="1447800"/>
          </a:xfrm>
          <a:prstGeom prst="bentConnector3">
            <a:avLst>
              <a:gd name="adj1" fmla="val 24157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 rec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5029200"/>
            <a:ext cx="5715000" cy="1600200"/>
          </a:xfrm>
          <a:noFill/>
          <a:effectLst/>
        </p:spPr>
        <p:txBody>
          <a:bodyPr/>
          <a:lstStyle>
            <a:lvl1pPr algn="r">
              <a:defRPr sz="14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000" y="4191000"/>
            <a:ext cx="3200400" cy="762000"/>
          </a:xfrm>
        </p:spPr>
        <p:txBody>
          <a:bodyPr anchor="t" anchorCtr="0"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038600" y="304800"/>
            <a:ext cx="4800600" cy="48006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[Title picture]</a:t>
            </a:r>
          </a:p>
        </p:txBody>
      </p:sp>
      <p:sp>
        <p:nvSpPr>
          <p:cNvPr id="6" name="Arc 5"/>
          <p:cNvSpPr/>
          <p:nvPr/>
        </p:nvSpPr>
        <p:spPr>
          <a:xfrm rot="13736555">
            <a:off x="4038161" y="-37127"/>
            <a:ext cx="4929159" cy="5273822"/>
          </a:xfrm>
          <a:prstGeom prst="arc">
            <a:avLst>
              <a:gd name="adj1" fmla="val 15946963"/>
              <a:gd name="adj2" fmla="val 54687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>
        <p:tmplLst>
          <p:tmpl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143000"/>
            <a:ext cx="7924800" cy="1500187"/>
          </a:xfrm>
        </p:spPr>
        <p:txBody>
          <a:bodyPr anchor="b"/>
          <a:lstStyle>
            <a:lvl1pPr marL="0" indent="0" algn="ct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6B89A-63A1-44A2-8BFD-FE408A25C0BC}" type="datetimeFigureOut">
              <a:rPr lang="es-MX" smtClean="0"/>
              <a:pPr/>
              <a:t>11/06/2020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722947"/>
            <a:ext cx="7924800" cy="1368000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8800" b="0" cap="none" noProof="0" dirty="0" smtClean="0"/>
            </a:lvl1pPr>
          </a:lstStyle>
          <a:p>
            <a:pPr lvl="0" algn="ctr"/>
            <a:r>
              <a:rPr lang="en-US" noProof="0" dirty="0" err="1"/>
              <a:t>C.Title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5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57600" y="1143000"/>
            <a:ext cx="1905000" cy="1500187"/>
          </a:xfrm>
        </p:spPr>
        <p:txBody>
          <a:bodyPr anchor="b"/>
          <a:lstStyle>
            <a:lvl1pPr marL="0" indent="0" algn="ct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6B89A-63A1-44A2-8BFD-FE408A25C0BC}" type="datetimeFigureOut">
              <a:rPr lang="es-MX" smtClean="0"/>
              <a:pPr/>
              <a:t>11/06/2020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722946"/>
            <a:ext cx="7924800" cy="1849053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5000" b="0" cap="none" noProof="0" dirty="0" smtClean="0"/>
            </a:lvl1pPr>
          </a:lstStyle>
          <a:p>
            <a:pPr lvl="0" algn="ctr"/>
            <a:r>
              <a:rPr lang="en-US" noProof="0" dirty="0" err="1"/>
              <a:t>C.Title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5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038601"/>
            <a:ext cx="7924800" cy="990600"/>
          </a:xfrm>
        </p:spPr>
        <p:txBody>
          <a:bodyPr anchor="t" anchorCtr="0"/>
          <a:lstStyle>
            <a:lvl1pPr marL="0" indent="0" algn="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6B89A-63A1-44A2-8BFD-FE408A25C0BC}" type="datetimeFigureOut">
              <a:rPr lang="es-MX" smtClean="0"/>
              <a:pPr/>
              <a:t>11/06/2020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86200" y="2590800"/>
            <a:ext cx="4724400" cy="1368000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8800" b="0" cap="none" noProof="0" dirty="0" smtClean="0"/>
            </a:lvl1pPr>
          </a:lstStyle>
          <a:p>
            <a:pPr lvl="0" algn="r"/>
            <a:r>
              <a:rPr lang="en-US" noProof="0" dirty="0" err="1"/>
              <a:t>C.Title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5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left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 rot="1214728">
            <a:off x="2326127" y="503407"/>
            <a:ext cx="6173245" cy="5297739"/>
          </a:xfrm>
          <a:prstGeom prst="arc">
            <a:avLst>
              <a:gd name="adj1" fmla="val 15946963"/>
              <a:gd name="adj2" fmla="val 54687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0" y="4038601"/>
            <a:ext cx="4038600" cy="761999"/>
          </a:xfrm>
        </p:spPr>
        <p:txBody>
          <a:bodyPr anchor="t" anchorCtr="0"/>
          <a:lstStyle>
            <a:lvl1pPr marL="0" indent="0" algn="r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6B89A-63A1-44A2-8BFD-FE408A25C0BC}" type="datetimeFigureOut">
              <a:rPr lang="es-MX" smtClean="0"/>
              <a:pPr/>
              <a:t>11/06/2020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124200" y="2286000"/>
            <a:ext cx="5486400" cy="1672800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3800" b="0" cap="none" noProof="0" dirty="0" smtClean="0"/>
            </a:lvl1pPr>
          </a:lstStyle>
          <a:p>
            <a:pPr lvl="0" algn="r"/>
            <a:r>
              <a:rPr lang="en-US" noProof="0" dirty="0" err="1"/>
              <a:t>C.Title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5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Image sqr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200401"/>
            <a:ext cx="4343400" cy="1371599"/>
          </a:xfrm>
        </p:spPr>
        <p:txBody>
          <a:bodyPr anchor="t" anchorCtr="0"/>
          <a:lstStyle>
            <a:lvl1pPr marL="0" indent="0" algn="ct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Divider Subtitle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1828800"/>
            <a:ext cx="3429000" cy="2743200"/>
          </a:xfrm>
          <a:effectLst>
            <a:outerShdw blurRad="38100" algn="ctr" rotWithShape="0">
              <a:prstClr val="black">
                <a:alpha val="87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[Divider picture]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828800"/>
            <a:ext cx="4343400" cy="1371600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9600" b="0" cap="none" noProof="0" dirty="0" smtClean="0"/>
            </a:lvl1pPr>
          </a:lstStyle>
          <a:p>
            <a:pPr lvl="0" algn="ctr"/>
            <a:r>
              <a:rPr lang="en-US" noProof="0" dirty="0" err="1"/>
              <a:t>C.Title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Image ver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538413"/>
            <a:ext cx="4343400" cy="1500187"/>
          </a:xfrm>
        </p:spPr>
        <p:txBody>
          <a:bodyPr anchor="t" anchorCtr="0"/>
          <a:lstStyle>
            <a:lvl1pPr marL="0" indent="0" algn="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Divider Subtitle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66B89A-63A1-44A2-8BFD-FE408A25C0BC}" type="datetimeFigureOut">
              <a:rPr lang="es-MX" smtClean="0"/>
              <a:pPr/>
              <a:t>11/06/2020</a:t>
            </a:fld>
            <a:endParaRPr lang="es-MX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229350"/>
            <a:ext cx="44958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685800" cy="476250"/>
          </a:xfrm>
        </p:spPr>
        <p:txBody>
          <a:bodyPr/>
          <a:lstStyle>
            <a:lvl1pPr>
              <a:defRPr/>
            </a:lvl1pPr>
          </a:lstStyle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181600" y="1143000"/>
            <a:ext cx="3429000" cy="4953000"/>
          </a:xfrm>
          <a:effectLst>
            <a:outerShdw blurRad="38100" algn="ctr" rotWithShape="0">
              <a:prstClr val="black">
                <a:alpha val="87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[Divider picture]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143000"/>
            <a:ext cx="4343400" cy="1371600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9600" b="0" cap="none" noProof="0" dirty="0" smtClean="0"/>
            </a:lvl1pPr>
          </a:lstStyle>
          <a:p>
            <a:pPr lvl="0" algn="ctr"/>
            <a:r>
              <a:rPr lang="en-US" noProof="0" dirty="0" err="1"/>
              <a:t>C.Title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4" grpId="0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Ima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" y="4114800"/>
            <a:ext cx="7924800" cy="1905000"/>
          </a:xfrm>
          <a:effectLst>
            <a:outerShdw blurRad="38100" algn="ctr" rotWithShape="0">
              <a:prstClr val="black">
                <a:alpha val="87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[Divider picture]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81200" y="2362200"/>
            <a:ext cx="6629400" cy="1696943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 algn="r">
              <a:defRPr lang="en-US" sz="13800" b="0" cap="none" noProof="0" dirty="0" smtClean="0"/>
            </a:lvl1pPr>
          </a:lstStyle>
          <a:p>
            <a:pPr lvl="0" algn="ctr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81200" y="1524000"/>
            <a:ext cx="6629400" cy="762000"/>
          </a:xfrm>
        </p:spPr>
        <p:txBody>
          <a:bodyPr anchor="b"/>
          <a:lstStyle>
            <a:lvl1pPr marL="0" indent="0" algn="ct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Divider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4" grpId="0">
        <p:tmplLst>
          <p:tmpl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Imag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" y="4114800"/>
            <a:ext cx="7924800" cy="1905000"/>
          </a:xfrm>
          <a:effectLst>
            <a:outerShdw blurRad="38100" algn="ctr" rotWithShape="0">
              <a:prstClr val="black">
                <a:alpha val="87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[Divider picture]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19800" y="0"/>
            <a:ext cx="2133600" cy="4953000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vert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 algn="r">
              <a:defRPr lang="en-US" sz="11500" b="0" cap="none" noProof="0" dirty="0" smtClean="0"/>
            </a:lvl1pPr>
          </a:lstStyle>
          <a:p>
            <a:pPr lvl="0" algn="ctr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90800" y="3581400"/>
            <a:ext cx="3352800" cy="433387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Divider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4" grpId="0">
        <p:tmplLst>
          <p:tmpl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143000"/>
            <a:ext cx="7924800" cy="2133600"/>
          </a:xfrm>
          <a:noFill/>
          <a:effectLst/>
        </p:spPr>
        <p:txBody>
          <a:bodyPr/>
          <a:lstStyle>
            <a:lvl1pPr algn="ctr">
              <a:defRPr sz="19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53000" y="3962400"/>
            <a:ext cx="3657600" cy="685800"/>
          </a:xfrm>
        </p:spPr>
        <p:txBody>
          <a:bodyPr anchor="t" anchorCtr="0"/>
          <a:lstStyle>
            <a:lvl1pPr marL="0" indent="0" algn="r">
              <a:buFontTx/>
              <a:buNone/>
              <a:defRPr sz="2800"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C66B89A-63A1-44A2-8BFD-FE408A25C0BC}" type="datetimeFigureOut">
              <a:rPr lang="es-MX" smtClean="0"/>
              <a:pPr/>
              <a:t>11/06/2020</a:t>
            </a:fld>
            <a:endParaRPr lang="es-MX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7810500" y="3390900"/>
            <a:ext cx="685800" cy="457200"/>
          </a:xfrm>
          <a:prstGeom prst="curvedConnector3">
            <a:avLst>
              <a:gd name="adj1" fmla="val 3006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Image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143000"/>
            <a:ext cx="7924800" cy="1500187"/>
          </a:xfrm>
        </p:spPr>
        <p:txBody>
          <a:bodyPr anchor="b"/>
          <a:lstStyle>
            <a:lvl1pPr marL="0" indent="0" algn="ct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Divider Subtitle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" y="4114800"/>
            <a:ext cx="7924800" cy="1905000"/>
          </a:xfrm>
          <a:effectLst>
            <a:outerShdw blurRad="38100" algn="ctr" rotWithShape="0">
              <a:prstClr val="black">
                <a:alpha val="87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[Divider picture]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698804"/>
            <a:ext cx="7924800" cy="1368000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6600" b="0" cap="none" noProof="0" dirty="0" smtClean="0"/>
            </a:lvl1pPr>
          </a:lstStyle>
          <a:p>
            <a:pPr lvl="0" algn="ctr"/>
            <a:r>
              <a:rPr lang="en-US" noProof="0" dirty="0" err="1"/>
              <a:t>C.Title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Image small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33700" y="4648200"/>
            <a:ext cx="3276600" cy="685800"/>
          </a:xfrm>
        </p:spPr>
        <p:txBody>
          <a:bodyPr anchor="ctr" anchorCtr="0"/>
          <a:lstStyle>
            <a:lvl1pPr marL="0" indent="0" algn="r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Divider Subtitle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324600" y="4495800"/>
            <a:ext cx="2286000" cy="1905000"/>
          </a:xfrm>
          <a:effectLst>
            <a:innerShdw blurRad="38100" dist="381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[Divider picture]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667000"/>
            <a:ext cx="7924800" cy="1904999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6600" b="0" cap="none" noProof="0" dirty="0" smtClean="0"/>
            </a:lvl1pPr>
          </a:lstStyle>
          <a:p>
            <a:pPr lvl="0" algn="ctr"/>
            <a:r>
              <a:rPr lang="en-US" noProof="0" dirty="0" err="1"/>
              <a:t>C.Title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Image small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43150" y="3371850"/>
            <a:ext cx="3276600" cy="685800"/>
          </a:xfrm>
        </p:spPr>
        <p:txBody>
          <a:bodyPr anchor="ctr" anchorCtr="0"/>
          <a:lstStyle>
            <a:lvl1pPr marL="0" indent="0" algn="r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Divider Subtitle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529783" y="3200400"/>
            <a:ext cx="3276600" cy="3276600"/>
          </a:xfrm>
          <a:prstGeom prst="ellipse">
            <a:avLst/>
          </a:prstGeom>
          <a:effectLst>
            <a:innerShdw blurRad="38100" dist="381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[Divider picture]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447800"/>
            <a:ext cx="6781800" cy="1904999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6600" b="0" cap="none" noProof="0" dirty="0" smtClean="0"/>
            </a:lvl1pPr>
          </a:lstStyle>
          <a:p>
            <a:pPr lvl="0" algn="ctr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5" name="Arc 4"/>
          <p:cNvSpPr/>
          <p:nvPr/>
        </p:nvSpPr>
        <p:spPr>
          <a:xfrm rot="11038883">
            <a:off x="5447712" y="3159207"/>
            <a:ext cx="3321159" cy="3390900"/>
          </a:xfrm>
          <a:prstGeom prst="arc">
            <a:avLst>
              <a:gd name="adj1" fmla="val 16200000"/>
              <a:gd name="adj2" fmla="val 54687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Image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324600" y="4419600"/>
            <a:ext cx="2286000" cy="1905000"/>
          </a:xfrm>
          <a:effectLst>
            <a:innerShdw blurRad="38100" dist="381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[Divider picture]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524000"/>
            <a:ext cx="6477000" cy="1904999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6600" b="0" cap="none" noProof="0" dirty="0" smtClean="0"/>
            </a:lvl1pPr>
          </a:lstStyle>
          <a:p>
            <a:pPr lvl="0" algn="ctr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581400"/>
            <a:ext cx="3276600" cy="685800"/>
          </a:xfrm>
        </p:spPr>
        <p:txBody>
          <a:bodyPr anchor="ctr" anchorCtr="0"/>
          <a:lstStyle>
            <a:lvl1pPr marL="0" indent="0" algn="r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Divider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  <p:bldP spid="4" grpId="0" build="p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43000"/>
            <a:ext cx="3429000" cy="228600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6B89A-63A1-44A2-8BFD-FE408A25C0BC}" type="datetimeFigureOut">
              <a:rPr lang="es-MX" smtClean="0"/>
              <a:pPr/>
              <a:t>11/06/2020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17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>
        <p:tmplLst>
          <p:tmpl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6B89A-63A1-44A2-8BFD-FE408A25C0BC}" type="datetimeFigureOut">
              <a:rPr lang="es-MX" smtClean="0"/>
              <a:pPr/>
              <a:t>11/06/2020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743200"/>
            <a:ext cx="7924800" cy="2743200"/>
          </a:xfrm>
          <a:noFill/>
          <a:effectLst/>
        </p:spPr>
        <p:txBody>
          <a:bodyPr/>
          <a:lstStyle>
            <a:lvl1pPr algn="ctr">
              <a:defRPr sz="14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905000"/>
            <a:ext cx="7924800" cy="6858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Divider Subtitle</a:t>
            </a:r>
          </a:p>
        </p:txBody>
      </p:sp>
    </p:spTree>
    <p:extLst>
      <p:ext uri="{BB962C8B-B14F-4D97-AF65-F5344CB8AC3E}">
        <p14:creationId xmlns:p14="http://schemas.microsoft.com/office/powerpoint/2010/main" val="39174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>
        <p:tmplLst>
          <p:tmpl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 subtitl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6B89A-63A1-44A2-8BFD-FE408A25C0BC}" type="datetimeFigureOut">
              <a:rPr lang="es-MX" smtClean="0"/>
              <a:pPr/>
              <a:t>11/06/2020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524000"/>
            <a:ext cx="5715000" cy="2133600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500" b="0" cap="none" noProof="0" dirty="0" smtClean="0"/>
            </a:lvl1pPr>
          </a:lstStyle>
          <a:p>
            <a:pPr lvl="0" algn="ctr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0800" y="1524000"/>
            <a:ext cx="2057400" cy="2133600"/>
          </a:xfrm>
        </p:spPr>
        <p:txBody>
          <a:bodyPr anchor="b" anchorCtr="0"/>
          <a:lstStyle>
            <a:lvl1pPr marL="0" indent="0" algn="ct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Divider Subtitle</a:t>
            </a:r>
          </a:p>
        </p:txBody>
      </p:sp>
    </p:spTree>
    <p:extLst>
      <p:ext uri="{BB962C8B-B14F-4D97-AF65-F5344CB8AC3E}">
        <p14:creationId xmlns:p14="http://schemas.microsoft.com/office/powerpoint/2010/main" val="39174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>
        <p:tmplLst>
          <p:tmpl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6B89A-63A1-44A2-8BFD-FE408A25C0BC}" type="datetimeFigureOut">
              <a:rPr lang="es-MX" smtClean="0"/>
              <a:pPr/>
              <a:t>11/06/2020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924800" cy="1143000"/>
          </a:xfrm>
          <a:noFill/>
        </p:spPr>
        <p:txBody>
          <a:bodyPr anchor="t" anchorCtr="0"/>
          <a:lstStyle>
            <a:lvl1pPr algn="l"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9174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6B89A-63A1-44A2-8BFD-FE408A25C0BC}" type="datetimeFigureOut">
              <a:rPr lang="es-MX" smtClean="0"/>
              <a:pPr/>
              <a:t>11/06/2020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41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Imag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85800" y="1143000"/>
            <a:ext cx="3429000" cy="129540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 rot="375560">
            <a:off x="771273" y="2548331"/>
            <a:ext cx="3510558" cy="1759819"/>
          </a:xfrm>
          <a:noFill/>
          <a:ln>
            <a:solidFill>
              <a:schemeClr val="accent3">
                <a:lumMod val="75000"/>
              </a:schemeClr>
            </a:solidFill>
            <a:prstDash val="dash"/>
          </a:ln>
          <a:effectLst/>
        </p:spPr>
        <p:txBody>
          <a:bodyPr vert="horz" wrap="square" lIns="274320" tIns="9144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32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 marL="0" lvl="0" indent="-34290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267200" y="1143000"/>
            <a:ext cx="4343400" cy="5181600"/>
          </a:xfrm>
          <a:effectLst>
            <a:outerShdw blurRad="38100" algn="ctr" rotWithShape="0">
              <a:prstClr val="black">
                <a:alpha val="87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picture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>
        <p:tmplLst>
          <p:tmpl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143000"/>
            <a:ext cx="7924800" cy="1447800"/>
          </a:xfrm>
          <a:noFill/>
          <a:effectLst/>
        </p:spPr>
        <p:txBody>
          <a:bodyPr/>
          <a:lstStyle>
            <a:lvl1pPr algn="ctr"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590800"/>
            <a:ext cx="7924800" cy="990600"/>
          </a:xfrm>
        </p:spPr>
        <p:txBody>
          <a:bodyPr anchor="t" anchorCtr="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6172200"/>
            <a:ext cx="7924800" cy="6096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Disclaimer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6B89A-63A1-44A2-8BFD-FE408A25C0BC}" type="datetimeFigureOut">
              <a:rPr lang="es-MX" smtClean="0"/>
              <a:pPr/>
              <a:t>11/06/2020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971800"/>
            <a:ext cx="7924800" cy="2743200"/>
          </a:xfrm>
          <a:noFill/>
          <a:effectLst/>
        </p:spPr>
        <p:txBody>
          <a:bodyPr anchor="b"/>
          <a:lstStyle>
            <a:lvl1pPr algn="l">
              <a:defRPr sz="14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209800"/>
            <a:ext cx="7924800" cy="685800"/>
          </a:xfrm>
        </p:spPr>
        <p:txBody>
          <a:bodyPr anchor="ctr" anchorCtr="0"/>
          <a:lstStyle>
            <a:lvl1pPr marL="0" indent="0" algn="l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Divider Subtitle</a:t>
            </a:r>
          </a:p>
        </p:txBody>
      </p:sp>
    </p:spTree>
    <p:extLst>
      <p:ext uri="{BB962C8B-B14F-4D97-AF65-F5344CB8AC3E}">
        <p14:creationId xmlns:p14="http://schemas.microsoft.com/office/powerpoint/2010/main" val="39485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>
        <p:tmplLst>
          <p:tmpl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 ful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[Title picture]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4114800"/>
            <a:ext cx="7924800" cy="1295400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2500" b="0" cap="none" noProof="0" dirty="0" smtClean="0"/>
            </a:lvl1pPr>
          </a:lstStyle>
          <a:p>
            <a:pPr lvl="0" algn="ctr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5400675"/>
            <a:ext cx="7924800" cy="762000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3200" b="0" cap="none" noProof="0" dirty="0" smtClean="0">
                <a:solidFill>
                  <a:schemeClr val="bg2"/>
                </a:solidFill>
                <a:ea typeface="+mj-ea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3744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>
        <p:tmplLst>
          <p:tmpl>
            <p:tnLst>
              <p:par>
                <p:cTn presetID="18" presetClass="entr" presetSubtype="3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upRigh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 ful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[Title picture]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05000" y="5562599"/>
            <a:ext cx="7239000" cy="1285875"/>
          </a:xfrm>
          <a:solidFill>
            <a:schemeClr val="accent3"/>
          </a:solidFill>
          <a:effectLst/>
        </p:spPr>
        <p:txBody>
          <a:bodyPr bIns="72000" anchor="b"/>
          <a:lstStyle>
            <a:lvl1pPr algn="r">
              <a:defRPr sz="10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905000" y="6505575"/>
            <a:ext cx="7010400" cy="304800"/>
          </a:xfrm>
        </p:spPr>
        <p:txBody>
          <a:bodyPr tIns="0" bIns="0" anchor="t" anchorCtr="0"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573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 ful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[Title picture]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-15240" y="3962400"/>
            <a:ext cx="7498080" cy="1295400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9600" b="0" cap="none" noProof="0" dirty="0" smtClean="0"/>
            </a:lvl1pPr>
          </a:lstStyle>
          <a:p>
            <a:pPr lvl="0" algn="ctr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0" y="5400675"/>
            <a:ext cx="7498080" cy="762000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3200" b="0" cap="none" noProof="0" dirty="0" smtClean="0">
                <a:solidFill>
                  <a:schemeClr val="bg2"/>
                </a:solidFill>
                <a:ea typeface="+mj-ea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6146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 ful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[Title picture]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466230" y="4038600"/>
            <a:ext cx="6675120" cy="1295400"/>
          </a:xfr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600" b="0" cap="none" noProof="0" dirty="0" smtClean="0"/>
            </a:lvl1pPr>
          </a:lstStyle>
          <a:p>
            <a:pPr lvl="0" algn="ctr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466230" y="5410200"/>
            <a:ext cx="6675120" cy="533400"/>
          </a:xfrm>
          <a:solidFill>
            <a:schemeClr val="accent3"/>
          </a:solidFill>
        </p:spPr>
        <p:txBody>
          <a:bodyPr lIns="0" tIns="0" rIns="1980000" bIns="0" anchor="t" anchorCtr="0"/>
          <a:lstStyle>
            <a:lvl1pPr marL="0" indent="0" algn="ctr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112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>
        <p:tmplLst>
          <p:tmpl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 full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[Title picture]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19300" y="5562599"/>
            <a:ext cx="5105400" cy="1285875"/>
          </a:xfrm>
          <a:solidFill>
            <a:schemeClr val="accent3"/>
          </a:solidFill>
          <a:effectLst/>
        </p:spPr>
        <p:txBody>
          <a:bodyPr tIns="36000" bIns="72000" anchor="ctr" anchorCtr="0"/>
          <a:lstStyle>
            <a:lvl1pPr algn="ctr">
              <a:defRPr sz="10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019300" y="5257800"/>
            <a:ext cx="5105400" cy="304800"/>
          </a:xfrm>
          <a:solidFill>
            <a:schemeClr val="accent3"/>
          </a:solidFill>
        </p:spPr>
        <p:txBody>
          <a:bodyPr tIns="0" bIns="0" anchor="t" anchorCtr="0"/>
          <a:lstStyle>
            <a:lvl1pPr marL="0" indent="0" algn="ctr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871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>
        <p:tmplLst>
          <p:tmpl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 full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[Title picture]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4114800"/>
            <a:ext cx="7924800" cy="1295400"/>
          </a:xfrm>
          <a:solidFill>
            <a:schemeClr val="accent3">
              <a:alpha val="80000"/>
            </a:schemeClr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2500" b="0" cap="none" noProof="0" dirty="0" smtClean="0"/>
            </a:lvl1pPr>
          </a:lstStyle>
          <a:p>
            <a:pPr lvl="0" algn="ctr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5408626"/>
            <a:ext cx="7924800" cy="762000"/>
          </a:xfrm>
          <a:solidFill>
            <a:schemeClr val="accent3">
              <a:alpha val="80000"/>
            </a:schemeClr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3200" b="0" cap="none" noProof="0" dirty="0" smtClean="0">
                <a:solidFill>
                  <a:schemeClr val="bg2"/>
                </a:solidFill>
                <a:ea typeface="+mj-ea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626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>
        <p:tmplLst>
          <p:tmpl>
            <p:tnLst>
              <p:par>
                <p:cTn presetID="18" presetClass="entr" presetSubtype="3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upRigh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isclaimer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6800" y="1143000"/>
            <a:ext cx="7010400" cy="1981200"/>
          </a:xfrm>
          <a:noFill/>
          <a:effectLst/>
        </p:spPr>
        <p:txBody>
          <a:bodyPr/>
          <a:lstStyle>
            <a:lvl1pPr algn="ctr">
              <a:defRPr sz="16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 rot="21120377">
            <a:off x="338985" y="4270535"/>
            <a:ext cx="2362200" cy="1752600"/>
          </a:xfrm>
          <a:ln>
            <a:solidFill>
              <a:schemeClr val="accent2"/>
            </a:solidFill>
            <a:prstDash val="dash"/>
          </a:ln>
        </p:spPr>
        <p:txBody>
          <a:bodyPr anchor="t" anchorCtr="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6172200"/>
            <a:ext cx="7924800" cy="6096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Disclaimer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 hor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781300" y="762000"/>
            <a:ext cx="3581400" cy="685800"/>
          </a:xfrm>
        </p:spPr>
        <p:txBody>
          <a:bodyPr anchor="t" anchorCtr="0"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" y="3886200"/>
            <a:ext cx="7924800" cy="2438400"/>
          </a:xfrm>
          <a:effectLst>
            <a:outerShdw blurRad="38100" algn="ctr" rotWithShape="0">
              <a:prstClr val="black">
                <a:alpha val="87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[Title picture]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447800"/>
            <a:ext cx="7924800" cy="2133600"/>
          </a:xfrm>
          <a:noFill/>
          <a:effectLst/>
        </p:spPr>
        <p:txBody>
          <a:bodyPr/>
          <a:lstStyle>
            <a:lvl1pPr algn="ctr">
              <a:defRPr sz="19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err="1"/>
              <a:t>C.Title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143000"/>
            <a:ext cx="7924800" cy="1447800"/>
          </a:xfrm>
          <a:noFill/>
          <a:effectLst/>
        </p:spPr>
        <p:txBody>
          <a:bodyPr/>
          <a:lstStyle>
            <a:lvl1pPr algn="r"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590800"/>
            <a:ext cx="7924800" cy="990600"/>
          </a:xfrm>
        </p:spPr>
        <p:txBody>
          <a:bodyPr anchor="t" anchorCtr="0"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3810000"/>
            <a:ext cx="3429000" cy="2743200"/>
          </a:xfrm>
          <a:effectLst>
            <a:outerShdw blurRad="38100" algn="ctr" rotWithShape="0">
              <a:prstClr val="black">
                <a:alpha val="87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[Title picture]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 sqr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05000" y="1143000"/>
            <a:ext cx="6705600" cy="1600200"/>
          </a:xfrm>
          <a:noFill/>
          <a:effectLst/>
        </p:spPr>
        <p:txBody>
          <a:bodyPr/>
          <a:lstStyle>
            <a:lvl1pPr algn="r">
              <a:defRPr sz="16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00400" y="2743200"/>
            <a:ext cx="5410200" cy="990600"/>
          </a:xfrm>
        </p:spPr>
        <p:txBody>
          <a:bodyPr anchor="t" anchorCtr="0"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3810000"/>
            <a:ext cx="3429000" cy="2743200"/>
          </a:xfrm>
          <a:effectLst>
            <a:outerShdw blurRad="38100" algn="ctr" rotWithShape="0">
              <a:prstClr val="black">
                <a:alpha val="87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[Title picture]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 sq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81200" y="1143000"/>
            <a:ext cx="6629400" cy="1981200"/>
          </a:xfrm>
          <a:noFill/>
          <a:effectLst/>
        </p:spPr>
        <p:txBody>
          <a:bodyPr/>
          <a:lstStyle>
            <a:lvl1pPr algn="r">
              <a:defRPr sz="19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err="1"/>
              <a:t>C.Titl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 rot="21151884">
            <a:off x="2479470" y="3368056"/>
            <a:ext cx="2708996" cy="1981200"/>
          </a:xfrm>
          <a:noFill/>
          <a:ln>
            <a:solidFill>
              <a:schemeClr val="accent2"/>
            </a:solidFill>
            <a:prstDash val="dash"/>
          </a:ln>
          <a:effectLst/>
        </p:spPr>
        <p:txBody>
          <a:bodyPr vert="horz" wrap="square" lIns="274320" tIns="9144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FontTx/>
              <a:buNone/>
              <a:def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3810000"/>
            <a:ext cx="3429000" cy="2743200"/>
          </a:xfrm>
          <a:effectLst>
            <a:outerShdw blurRad="38100" algn="ctr" rotWithShape="0">
              <a:prstClr val="black">
                <a:alpha val="87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[Title picture]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 r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143000"/>
            <a:ext cx="4495800" cy="914400"/>
          </a:xfrm>
          <a:noFill/>
          <a:effectLst/>
        </p:spPr>
        <p:txBody>
          <a:bodyPr/>
          <a:lstStyle>
            <a:lvl1pPr algn="r">
              <a:defRPr sz="6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err="1"/>
              <a:t>C.Title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057400"/>
            <a:ext cx="4495800" cy="2057400"/>
          </a:xfrm>
        </p:spPr>
        <p:txBody>
          <a:bodyPr anchor="t" anchorCtr="0"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181600" y="1143000"/>
            <a:ext cx="3429000" cy="4953000"/>
          </a:xfrm>
          <a:effectLst>
            <a:outerShdw blurRad="38100" algn="ctr" rotWithShape="0">
              <a:prstClr val="black">
                <a:alpha val="87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[Title picture]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3429000" cy="1676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" dist="63500" dir="2700000" algn="tl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4800" y="1143000"/>
            <a:ext cx="449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32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C66B89A-63A1-44A2-8BFD-FE408A25C0BC}" type="datetimeFigureOut">
              <a:rPr lang="es-MX" smtClean="0"/>
              <a:pPr/>
              <a:t>11/06/2020</a:t>
            </a:fld>
            <a:endParaRPr lang="es-MX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29350"/>
            <a:ext cx="4495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s-MX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685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B246A4B-2580-4A42-A963-7714995AF31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8000">
          <a:solidFill>
            <a:schemeClr val="bg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0" indent="-342900" algn="l" rtl="0" eaLnBrk="1" fontAlgn="base" hangingPunct="1">
        <a:spcBef>
          <a:spcPts val="0"/>
        </a:spcBef>
        <a:spcAft>
          <a:spcPct val="0"/>
        </a:spcAft>
        <a:buNone/>
        <a:defRPr sz="3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6600" dirty="0"/>
              <a:t>Multiculturalidad</a:t>
            </a:r>
            <a:br>
              <a:rPr lang="es-MX" sz="6600" dirty="0"/>
            </a:br>
            <a:endParaRPr lang="es-MX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48" y="4071942"/>
            <a:ext cx="4643470" cy="1395426"/>
          </a:xfrm>
        </p:spPr>
        <p:txBody>
          <a:bodyPr/>
          <a:lstStyle/>
          <a:p>
            <a:r>
              <a:rPr lang="es-ES" sz="2000" dirty="0"/>
              <a:t>Multiculturalidad e interculturalidad.</a:t>
            </a:r>
            <a:endParaRPr lang="es-MX" sz="2000" dirty="0"/>
          </a:p>
          <a:p>
            <a:r>
              <a:rPr lang="es-ES" sz="2000" dirty="0"/>
              <a:t>Cambios de la identidad cultural y territorial.</a:t>
            </a:r>
            <a:endParaRPr lang="es-MX" sz="2000" dirty="0"/>
          </a:p>
        </p:txBody>
      </p:sp>
      <p:pic>
        <p:nvPicPr>
          <p:cNvPr id="4" name="Picture 3" descr="clip_image0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071810"/>
            <a:ext cx="3114675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714356"/>
            <a:ext cx="79296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>
              <a:buFont typeface="Arial" pitchFamily="34" charset="0"/>
              <a:buChar char="•"/>
            </a:pPr>
            <a:endParaRPr lang="es-ES" sz="2000" dirty="0">
              <a:solidFill>
                <a:srgbClr val="FFFF00"/>
              </a:solidFill>
            </a:endParaRPr>
          </a:p>
          <a:p>
            <a:pPr marL="363538" indent="-363538" algn="just">
              <a:buFont typeface="Arial" pitchFamily="34" charset="0"/>
              <a:buChar char="•"/>
            </a:pPr>
            <a:r>
              <a:rPr lang="es-ES" sz="2000" dirty="0">
                <a:solidFill>
                  <a:srgbClr val="FFFF00"/>
                </a:solidFill>
              </a:rPr>
              <a:t>Fomentar el cuidado de la cultura de los pueblos, sus tradiciones y estilos de vida.</a:t>
            </a:r>
          </a:p>
          <a:p>
            <a:pPr marL="363538" indent="-363538" algn="just">
              <a:buFont typeface="Arial" pitchFamily="34" charset="0"/>
              <a:buChar char="•"/>
            </a:pPr>
            <a:endParaRPr lang="es-ES" sz="2000" dirty="0">
              <a:solidFill>
                <a:srgbClr val="FFFF00"/>
              </a:solidFill>
            </a:endParaRPr>
          </a:p>
          <a:p>
            <a:pPr marL="363538" lvl="0" indent="-363538" algn="just">
              <a:buFont typeface="Arial" pitchFamily="34" charset="0"/>
              <a:buChar char="•"/>
            </a:pPr>
            <a:r>
              <a:rPr lang="es-ES" sz="2000" dirty="0">
                <a:solidFill>
                  <a:srgbClr val="FFFF00"/>
                </a:solidFill>
              </a:rPr>
              <a:t>Cuidar las lenguas mediante la educación bilingüe y centros de enseñanza apropiados a cada cultura.</a:t>
            </a:r>
          </a:p>
          <a:p>
            <a:pPr marL="363538" lvl="0" indent="-363538" algn="just"/>
            <a:endParaRPr lang="es-MX" sz="2000" dirty="0">
              <a:solidFill>
                <a:srgbClr val="FFFF00"/>
              </a:solidFill>
            </a:endParaRPr>
          </a:p>
          <a:p>
            <a:pPr marL="363538" lvl="0" indent="-363538" algn="just">
              <a:buFont typeface="Arial" pitchFamily="34" charset="0"/>
              <a:buChar char="•"/>
            </a:pPr>
            <a:r>
              <a:rPr lang="es-ES" sz="2000" dirty="0">
                <a:solidFill>
                  <a:srgbClr val="FFFF00"/>
                </a:solidFill>
              </a:rPr>
              <a:t>Establecer un diálogo permanente entre las culturas de forma que, respetando las diferencias, se construya entre todos una convivencia justa y satisfactoria.</a:t>
            </a:r>
            <a:endParaRPr lang="es-MX" sz="2000" dirty="0">
              <a:solidFill>
                <a:srgbClr val="FFFF00"/>
              </a:solidFill>
            </a:endParaRPr>
          </a:p>
          <a:p>
            <a:pPr marL="363538" indent="-363538" algn="just">
              <a:buFont typeface="Arial" pitchFamily="34" charset="0"/>
              <a:buChar char="•"/>
            </a:pPr>
            <a:endParaRPr lang="es-MX" sz="20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www.irasabs.com/wp-content/uploads/2012/01/tarahumara.jpg"/>
          <p:cNvPicPr>
            <a:picLocks noChangeAspect="1" noChangeArrowheads="1"/>
          </p:cNvPicPr>
          <p:nvPr/>
        </p:nvPicPr>
        <p:blipFill>
          <a:blip r:embed="rId3" cstate="print"/>
          <a:srcRect b="8370"/>
          <a:stretch>
            <a:fillRect/>
          </a:stretch>
        </p:blipFill>
        <p:spPr bwMode="auto">
          <a:xfrm>
            <a:off x="2714612" y="3929610"/>
            <a:ext cx="4143404" cy="26426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69090"/>
            <a:ext cx="8001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FFFF00"/>
                </a:solidFill>
              </a:rPr>
              <a:t>Los aspectos culturales constituyen uno de los más dinámicos del espacio geográfico. Las experiencias y relaciones con nuestro grupo social nos permiten formar poco a  poco una identidad cultural que se expresa en el conjunto de creencias costumbres y tradiciones que nos distinguen de los demás. </a:t>
            </a:r>
          </a:p>
        </p:txBody>
      </p:sp>
      <p:pic>
        <p:nvPicPr>
          <p:cNvPr id="2050" name="Picture 2" descr="http://3.bp.blogspot.com/-NKxlxEJuN9o/Tgn4zAmKQAI/AAAAAAAAADs/RkAitmWx5bM/s1600/Interculturalid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928934"/>
            <a:ext cx="5032748" cy="33575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63" y="476672"/>
            <a:ext cx="7752861" cy="58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17753"/>
            <a:ext cx="7488832" cy="56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23029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17754"/>
            <a:ext cx="7676744" cy="57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3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09628"/>
            <a:ext cx="7776864" cy="58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09628"/>
            <a:ext cx="7724851" cy="57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4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5525"/>
            <a:ext cx="6192688" cy="64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63692"/>
            <a:ext cx="7652841" cy="57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44653"/>
            <a:ext cx="73581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multiculturalidad; es la existencia de varias culturas en un mismo espacio geográfico. En los espacios multiculturales encontramos grupos sociales con costumbres, lenguas y prácticas religiosas distintas de la mayoría.</a:t>
            </a:r>
          </a:p>
          <a:p>
            <a:pPr algn="just"/>
            <a:endParaRPr lang="es-E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2000" dirty="0"/>
              <a:t>Las naciones multiculturales se integran tanto por la diversidad de los grupos étnicos originarios como la llegada  de población extranjera.</a:t>
            </a:r>
          </a:p>
          <a:p>
            <a:pPr algn="just"/>
            <a:endParaRPr lang="es-E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MX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lip_image0331.jpg"/>
          <p:cNvPicPr>
            <a:picLocks noChangeAspect="1"/>
          </p:cNvPicPr>
          <p:nvPr/>
        </p:nvPicPr>
        <p:blipFill>
          <a:blip r:embed="rId3" cstate="print"/>
          <a:srcRect l="13333"/>
          <a:stretch>
            <a:fillRect/>
          </a:stretch>
        </p:blipFill>
        <p:spPr>
          <a:xfrm>
            <a:off x="357158" y="3429000"/>
            <a:ext cx="1857388" cy="2143140"/>
          </a:xfrm>
          <a:prstGeom prst="rect">
            <a:avLst/>
          </a:prstGeom>
        </p:spPr>
      </p:pic>
      <p:pic>
        <p:nvPicPr>
          <p:cNvPr id="5" name="Picture 4" descr="clip_image043.jpg"/>
          <p:cNvPicPr>
            <a:picLocks noChangeAspect="1"/>
          </p:cNvPicPr>
          <p:nvPr/>
        </p:nvPicPr>
        <p:blipFill>
          <a:blip r:embed="rId4" cstate="print"/>
          <a:srcRect l="39062" r="7812"/>
          <a:stretch>
            <a:fillRect/>
          </a:stretch>
        </p:blipFill>
        <p:spPr>
          <a:xfrm>
            <a:off x="2357422" y="3429000"/>
            <a:ext cx="2024091" cy="2143140"/>
          </a:xfrm>
          <a:prstGeom prst="rect">
            <a:avLst/>
          </a:prstGeom>
        </p:spPr>
      </p:pic>
      <p:pic>
        <p:nvPicPr>
          <p:cNvPr id="6" name="Picture 5" descr="clip_image0521.jpg"/>
          <p:cNvPicPr>
            <a:picLocks noChangeAspect="1"/>
          </p:cNvPicPr>
          <p:nvPr/>
        </p:nvPicPr>
        <p:blipFill>
          <a:blip r:embed="rId5" cstate="print"/>
          <a:srcRect l="18750" r="23437"/>
          <a:stretch>
            <a:fillRect/>
          </a:stretch>
        </p:blipFill>
        <p:spPr>
          <a:xfrm>
            <a:off x="4500562" y="3439940"/>
            <a:ext cx="2000264" cy="2141838"/>
          </a:xfrm>
          <a:prstGeom prst="rect">
            <a:avLst/>
          </a:prstGeom>
        </p:spPr>
      </p:pic>
      <p:pic>
        <p:nvPicPr>
          <p:cNvPr id="7" name="Picture 6" descr="clip_image05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3429000"/>
            <a:ext cx="2143140" cy="2143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02779"/>
            <a:ext cx="6120680" cy="59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6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500042"/>
            <a:ext cx="735811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Actualmente, debido a la diversidad étnica que caracteriza a nuestro planeta, así como la existencia de naciones, regiones y ciudades pluriétnicas y multiculturales, es mucho más sano que los grupos étnicos, que están en contacto permanente, establezcan relaciones de cordialidad entre ellos y entre sus prácticas culturales. Estas relaciones entre culturas se denominan interculturalidad, idea que se ha adoptado para promover una mejor convivencia entre los pueblos y un respeto a sus manifestaciones culturales.</a:t>
            </a:r>
            <a:endParaRPr kumimoji="0" lang="es-ES" sz="36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32952000_777f0055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429000"/>
            <a:ext cx="1678541" cy="2111372"/>
          </a:xfrm>
          <a:prstGeom prst="rect">
            <a:avLst/>
          </a:prstGeom>
        </p:spPr>
      </p:pic>
      <p:pic>
        <p:nvPicPr>
          <p:cNvPr id="4" name="Picture 3" descr="clip_image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429000"/>
            <a:ext cx="2081217" cy="2100913"/>
          </a:xfrm>
          <a:prstGeom prst="rect">
            <a:avLst/>
          </a:prstGeom>
        </p:spPr>
      </p:pic>
      <p:pic>
        <p:nvPicPr>
          <p:cNvPr id="5" name="Picture 4" descr="clip_image02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429000"/>
            <a:ext cx="2071702" cy="2071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43" y="836712"/>
            <a:ext cx="7111449" cy="514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4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é es interculturalidad? | Servindi - Servicios de Comunicació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5" y="548680"/>
            <a:ext cx="784427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2"/>
            <a:ext cx="7429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 interculturalidad implica la aceptación de las expresiones y los valores culturales de los pueblos en toda su diversidad.</a:t>
            </a:r>
          </a:p>
          <a:p>
            <a:pPr algn="just"/>
            <a:endParaRPr lang="es-ES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s-E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 interculturalidad consiste en reconocer que es igualmente importante hablar español que náhuatl o cualquier otra lengua indígena; que es muy válido que un grupo de la población pertenezca a la religión católica y otra a la musulmana o judía; y que existan diversas opciones para alimentarnos: en establecimientos de comida china, árabe, japonesa, mexicana, etcétera.</a:t>
            </a:r>
            <a:endParaRPr lang="es-MX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just"/>
            <a:endParaRPr lang="es-MX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just"/>
            <a:endParaRPr lang="es-MX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://www.progresosemanal.com/images/Picture2127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143380"/>
            <a:ext cx="1798672" cy="1719250"/>
          </a:xfrm>
          <a:prstGeom prst="rect">
            <a:avLst/>
          </a:prstGeom>
          <a:noFill/>
        </p:spPr>
      </p:pic>
      <p:pic>
        <p:nvPicPr>
          <p:cNvPr id="10244" name="Picture 4" descr="http://estaticos01.cache.el-mundo.net/elmundo/imagenes/2011/02/05/internacional/1296835988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143380"/>
            <a:ext cx="2574470" cy="1714488"/>
          </a:xfrm>
          <a:prstGeom prst="rect">
            <a:avLst/>
          </a:prstGeom>
          <a:noFill/>
        </p:spPr>
      </p:pic>
      <p:pic>
        <p:nvPicPr>
          <p:cNvPr id="10246" name="Picture 6" descr="http://ceirberea.blogdiario.com/img/bautizo-catolico-mexi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143380"/>
            <a:ext cx="1285884" cy="1714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929232"/>
            <a:ext cx="7929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FFFF00"/>
                </a:solidFill>
              </a:rPr>
              <a:t>Se puede considerar que una de las formas de medir la riqueza de un país es a partir de la diversidad de culturas que lo conforman. En un país donde existen múltiples expresiones culturales nuestros sentidos pueden apreciar la diversidad de raíces históricas, tradiciones, festividades, artesanías, comida y vestido. Todo aquello nos lleva a reconocer que en las poblaciones existe una gran diversidad de formas de concebir y representar el espacio geográfico que habitan.</a:t>
            </a:r>
            <a:endParaRPr lang="es-MX" sz="2000" dirty="0">
              <a:solidFill>
                <a:srgbClr val="FFFF00"/>
              </a:solidFill>
            </a:endParaRPr>
          </a:p>
        </p:txBody>
      </p:sp>
      <p:pic>
        <p:nvPicPr>
          <p:cNvPr id="3" name="Picture 2" descr="clip_image0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6846" y="4286256"/>
            <a:ext cx="2143140" cy="2163422"/>
          </a:xfrm>
          <a:prstGeom prst="rect">
            <a:avLst/>
          </a:prstGeom>
        </p:spPr>
      </p:pic>
      <p:pic>
        <p:nvPicPr>
          <p:cNvPr id="4" name="Picture 3" descr="clip_image05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2862" y="4286256"/>
            <a:ext cx="2431038" cy="2166942"/>
          </a:xfrm>
          <a:prstGeom prst="rect">
            <a:avLst/>
          </a:prstGeom>
        </p:spPr>
      </p:pic>
      <p:pic>
        <p:nvPicPr>
          <p:cNvPr id="5" name="Picture 4" descr="clip_image0601.jpg"/>
          <p:cNvPicPr>
            <a:picLocks noChangeAspect="1"/>
          </p:cNvPicPr>
          <p:nvPr/>
        </p:nvPicPr>
        <p:blipFill>
          <a:blip r:embed="rId5" cstate="print"/>
          <a:srcRect r="34375"/>
          <a:stretch>
            <a:fillRect/>
          </a:stretch>
        </p:blipFill>
        <p:spPr>
          <a:xfrm>
            <a:off x="1071538" y="4286256"/>
            <a:ext cx="2143140" cy="2177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620688"/>
            <a:ext cx="758484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0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71481"/>
            <a:ext cx="83582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FF00"/>
                </a:solidFill>
              </a:rPr>
              <a:t>Es por ello que resulta importante llevar a cabo prácticas que favorezcan una mejor convivencia intercultural, como las siguientes:</a:t>
            </a:r>
          </a:p>
          <a:p>
            <a:endParaRPr lang="es-MX" sz="2000" dirty="0">
              <a:solidFill>
                <a:srgbClr val="FFFF00"/>
              </a:solidFill>
            </a:endParaRPr>
          </a:p>
          <a:p>
            <a:pPr marL="363538" lvl="0" indent="-363538">
              <a:buFont typeface="Arial" pitchFamily="34" charset="0"/>
              <a:buChar char="•"/>
            </a:pPr>
            <a:r>
              <a:rPr lang="es-ES" sz="2000" dirty="0">
                <a:solidFill>
                  <a:srgbClr val="FFFF00"/>
                </a:solidFill>
              </a:rPr>
              <a:t>Proporcionar la valoración de la riqueza étnica y cultural de los pueblos por parte de los gobiernos y los grupos de población mayoritarios.</a:t>
            </a:r>
            <a:endParaRPr lang="es-MX" sz="2000" dirty="0">
              <a:solidFill>
                <a:srgbClr val="FFFF00"/>
              </a:solidFill>
            </a:endParaRPr>
          </a:p>
          <a:p>
            <a:pPr marL="363538" lvl="0" indent="-363538">
              <a:buFont typeface="Arial" pitchFamily="34" charset="0"/>
              <a:buChar char="•"/>
            </a:pPr>
            <a:endParaRPr lang="es-ES" sz="2000" dirty="0">
              <a:solidFill>
                <a:srgbClr val="FFFF00"/>
              </a:solidFill>
            </a:endParaRPr>
          </a:p>
          <a:p>
            <a:pPr marL="363538" lvl="0" indent="-363538">
              <a:buFont typeface="Arial" pitchFamily="34" charset="0"/>
              <a:buChar char="•"/>
            </a:pPr>
            <a:r>
              <a:rPr lang="es-ES" sz="2000" dirty="0">
                <a:solidFill>
                  <a:srgbClr val="FFFF00"/>
                </a:solidFill>
              </a:rPr>
              <a:t>Reconocer los derechos de las etnias y sus expresiones culturales.</a:t>
            </a:r>
            <a:endParaRPr lang="es-MX" sz="2000" dirty="0">
              <a:solidFill>
                <a:srgbClr val="FFFF00"/>
              </a:solidFill>
            </a:endParaRPr>
          </a:p>
          <a:p>
            <a:pPr marL="363538" lvl="0" indent="-363538">
              <a:buFont typeface="Arial" pitchFamily="34" charset="0"/>
              <a:buChar char="•"/>
            </a:pPr>
            <a:endParaRPr lang="es-ES" sz="2000" dirty="0">
              <a:solidFill>
                <a:srgbClr val="FFFF00"/>
              </a:solidFill>
            </a:endParaRPr>
          </a:p>
          <a:p>
            <a:pPr marL="363538" lvl="0" indent="-363538">
              <a:buFont typeface="Arial" pitchFamily="34" charset="0"/>
              <a:buChar char="•"/>
            </a:pPr>
            <a:r>
              <a:rPr lang="es-ES" sz="2000" dirty="0">
                <a:solidFill>
                  <a:srgbClr val="FFFF00"/>
                </a:solidFill>
              </a:rPr>
              <a:t>Fomentar la tolerancia y evitar la discriminación a los pueblos y sus manifestaciones culturales.</a:t>
            </a:r>
          </a:p>
        </p:txBody>
      </p:sp>
      <p:pic>
        <p:nvPicPr>
          <p:cNvPr id="4" name="Picture 3" descr="clip_image009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143380"/>
            <a:ext cx="3214710" cy="247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l_Cafe">
  <a:themeElements>
    <a:clrScheme name="typo_green">
      <a:dk1>
        <a:srgbClr val="3C3838"/>
      </a:dk1>
      <a:lt1>
        <a:srgbClr val="A3CE44"/>
      </a:lt1>
      <a:dk2>
        <a:srgbClr val="2C2931"/>
      </a:dk2>
      <a:lt2>
        <a:srgbClr val="FFFFFF"/>
      </a:lt2>
      <a:accent1>
        <a:srgbClr val="C7F30B"/>
      </a:accent1>
      <a:accent2>
        <a:srgbClr val="98CA3A"/>
      </a:accent2>
      <a:accent3>
        <a:srgbClr val="76AB10"/>
      </a:accent3>
      <a:accent4>
        <a:srgbClr val="058DAD"/>
      </a:accent4>
      <a:accent5>
        <a:srgbClr val="10B1D7"/>
      </a:accent5>
      <a:accent6>
        <a:srgbClr val="4CC7C8"/>
      </a:accent6>
      <a:hlink>
        <a:srgbClr val="C7F30B"/>
      </a:hlink>
      <a:folHlink>
        <a:srgbClr val="76AB10"/>
      </a:folHlink>
    </a:clrScheme>
    <a:fontScheme name="PPP_SSPOR_TXT_Yoga_On_The_Beac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SPOR_TXT_Yoga_On_The_Bea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SPOR_TXT_Yoga_On_The_Beac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SPOR_TXT_Yoga_On_The_Beac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SPOR_TXT_Yoga_On_The_Beac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SPOR_TXT_Yoga_On_The_Beac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SPOR_TXT_Yoga_On_The_Beac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SPOR_TXT_Yoga_On_The_Beac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SPOR_TXT_Yoga_On_The_Beac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SPOR_TXT_Yoga_On_The_Beac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SPOR_TXT_Yoga_On_The_Beac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SPOR_TXT_Yoga_On_The_Beac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SPOR_TXT_Yoga_On_The_Beac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SPOR_TXT_Yoga_On_The_Beach 13">
        <a:dk1>
          <a:srgbClr val="000000"/>
        </a:dk1>
        <a:lt1>
          <a:srgbClr val="B2B2B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SPOR_TXT_Yoga_On_The_Beach 14">
        <a:dk1>
          <a:srgbClr val="000000"/>
        </a:dk1>
        <a:lt1>
          <a:srgbClr val="B2B2B2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SPOR_TXT_Yoga_On_The_Beach 15">
        <a:dk1>
          <a:srgbClr val="000000"/>
        </a:dk1>
        <a:lt1>
          <a:srgbClr val="B2B2B2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SPOR_TXT_Yoga_On_The_Beach 16">
        <a:dk1>
          <a:srgbClr val="000000"/>
        </a:dk1>
        <a:lt1>
          <a:srgbClr val="B2B2B2"/>
        </a:lt1>
        <a:dk2>
          <a:srgbClr val="6633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502</Words>
  <Application>Microsoft Office PowerPoint</Application>
  <PresentationFormat>Presentación en pantalla (4:3)</PresentationFormat>
  <Paragraphs>33</Paragraphs>
  <Slides>20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Pl_Cafe</vt:lpstr>
      <vt:lpstr>Multiculturalidad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Salvador Almuina</dc:creator>
  <cp:lastModifiedBy>LUZ ELENA</cp:lastModifiedBy>
  <cp:revision>16</cp:revision>
  <dcterms:created xsi:type="dcterms:W3CDTF">2011-10-01T17:50:59Z</dcterms:created>
  <dcterms:modified xsi:type="dcterms:W3CDTF">2020-06-12T02:53:51Z</dcterms:modified>
</cp:coreProperties>
</file>