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4" r:id="rId5"/>
    <p:sldId id="263" r:id="rId6"/>
    <p:sldId id="258" r:id="rId7"/>
    <p:sldId id="259" r:id="rId8"/>
    <p:sldId id="260" r:id="rId9"/>
    <p:sldId id="261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C079-AA53-46BD-B2B0-0A5359A59458}" type="datetimeFigureOut">
              <a:rPr lang="es-CO" smtClean="0"/>
              <a:t>11/06/2020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2A4B-4C19-4DED-85FE-6502872C4B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8630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C079-AA53-46BD-B2B0-0A5359A59458}" type="datetimeFigureOut">
              <a:rPr lang="es-CO" smtClean="0"/>
              <a:t>11/06/2020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2A4B-4C19-4DED-85FE-6502872C4B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605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C079-AA53-46BD-B2B0-0A5359A59458}" type="datetimeFigureOut">
              <a:rPr lang="es-CO" smtClean="0"/>
              <a:t>11/06/2020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2A4B-4C19-4DED-85FE-6502872C4B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3304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C079-AA53-46BD-B2B0-0A5359A59458}" type="datetimeFigureOut">
              <a:rPr lang="es-CO" smtClean="0"/>
              <a:t>11/06/2020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2A4B-4C19-4DED-85FE-6502872C4B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349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C079-AA53-46BD-B2B0-0A5359A59458}" type="datetimeFigureOut">
              <a:rPr lang="es-CO" smtClean="0"/>
              <a:t>11/06/2020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2A4B-4C19-4DED-85FE-6502872C4B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4323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C079-AA53-46BD-B2B0-0A5359A59458}" type="datetimeFigureOut">
              <a:rPr lang="es-CO" smtClean="0"/>
              <a:t>11/06/2020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2A4B-4C19-4DED-85FE-6502872C4B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4363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C079-AA53-46BD-B2B0-0A5359A59458}" type="datetimeFigureOut">
              <a:rPr lang="es-CO" smtClean="0"/>
              <a:t>11/06/2020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2A4B-4C19-4DED-85FE-6502872C4B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604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C079-AA53-46BD-B2B0-0A5359A59458}" type="datetimeFigureOut">
              <a:rPr lang="es-CO" smtClean="0"/>
              <a:t>11/06/2020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2A4B-4C19-4DED-85FE-6502872C4B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3303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C079-AA53-46BD-B2B0-0A5359A59458}" type="datetimeFigureOut">
              <a:rPr lang="es-CO" smtClean="0"/>
              <a:t>11/06/2020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2A4B-4C19-4DED-85FE-6502872C4B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5732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C079-AA53-46BD-B2B0-0A5359A59458}" type="datetimeFigureOut">
              <a:rPr lang="es-CO" smtClean="0"/>
              <a:t>11/06/2020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2A4B-4C19-4DED-85FE-6502872C4B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5546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C079-AA53-46BD-B2B0-0A5359A59458}" type="datetimeFigureOut">
              <a:rPr lang="es-CO" smtClean="0"/>
              <a:t>11/06/2020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2A4B-4C19-4DED-85FE-6502872C4B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808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CC079-AA53-46BD-B2B0-0A5359A59458}" type="datetimeFigureOut">
              <a:rPr lang="es-CO" smtClean="0"/>
              <a:t>11/06/2020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62A4B-4C19-4DED-85FE-6502872C4B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759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20714"/>
            <a:ext cx="7344816" cy="550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898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06" y="332656"/>
            <a:ext cx="7878142" cy="579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298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20" y="342510"/>
            <a:ext cx="7703488" cy="578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952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07" y="345388"/>
            <a:ext cx="7707701" cy="578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40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CONFLICTO ARMADO EN COLOMBIA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O" dirty="0"/>
              <a:t>Es uno de los de mayor duración en América Latina.</a:t>
            </a:r>
          </a:p>
          <a:p>
            <a:pPr marL="0" indent="0">
              <a:buNone/>
            </a:pPr>
            <a:r>
              <a:rPr lang="es-CO" b="1" dirty="0"/>
              <a:t>     GENERADOS POR CONFLICTOS COMO</a:t>
            </a:r>
            <a:r>
              <a:rPr lang="es-CO" dirty="0"/>
              <a:t>:</a:t>
            </a:r>
          </a:p>
          <a:p>
            <a:pPr marL="0" indent="0">
              <a:buNone/>
            </a:pPr>
            <a:r>
              <a:rPr lang="es-CO" dirty="0"/>
              <a:t>. Violencia bipartidista.</a:t>
            </a:r>
          </a:p>
          <a:p>
            <a:pPr marL="0" indent="0">
              <a:buNone/>
            </a:pPr>
            <a:r>
              <a:rPr lang="es-CO" dirty="0"/>
              <a:t>. Aparición de guerrillas revolucionarias.</a:t>
            </a:r>
          </a:p>
          <a:p>
            <a:pPr marL="0" indent="0">
              <a:buNone/>
            </a:pPr>
            <a:r>
              <a:rPr lang="es-CO" dirty="0"/>
              <a:t>.  Paramilitares.</a:t>
            </a:r>
          </a:p>
          <a:p>
            <a:pPr marL="0" indent="0">
              <a:buNone/>
            </a:pPr>
            <a:r>
              <a:rPr lang="es-CO" dirty="0"/>
              <a:t>. Ataques a la población civil.</a:t>
            </a:r>
          </a:p>
          <a:p>
            <a:pPr marL="0" indent="0">
              <a:buNone/>
            </a:pPr>
            <a:r>
              <a:rPr lang="es-CO" dirty="0"/>
              <a:t>. Situación actual.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12020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28" y="476672"/>
            <a:ext cx="7532655" cy="564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136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latin typeface="Adobe Caslon Pro Bold" pitchFamily="18" charset="0"/>
              </a:rPr>
              <a:t>ACTIVIDAD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s-CO" dirty="0"/>
              <a:t>Cita 5 situaciones violatorias del DIH en Colombia y/o en el mundo.</a:t>
            </a:r>
          </a:p>
          <a:p>
            <a:pPr marL="514350" indent="-514350">
              <a:buAutoNum type="arabicPeriod"/>
            </a:pPr>
            <a:r>
              <a:rPr lang="es-CO" dirty="0"/>
              <a:t>Consulta la biografía de Henry </a:t>
            </a:r>
            <a:r>
              <a:rPr lang="es-CO" dirty="0" err="1"/>
              <a:t>Dunant</a:t>
            </a:r>
            <a:r>
              <a:rPr lang="es-CO" dirty="0"/>
              <a:t>.</a:t>
            </a:r>
          </a:p>
          <a:p>
            <a:pPr marL="514350" indent="-514350">
              <a:buAutoNum type="arabicPeriod"/>
            </a:pPr>
            <a:r>
              <a:rPr lang="es-CO" dirty="0"/>
              <a:t>Realiza un cuadro donde consultes las diferencias entre derechos humanos y derecho </a:t>
            </a:r>
            <a:r>
              <a:rPr lang="es-CO"/>
              <a:t>internacional humanitario.</a:t>
            </a:r>
            <a:endParaRPr lang="es-CO" dirty="0"/>
          </a:p>
          <a:p>
            <a:pPr marL="514350" indent="-514350">
              <a:buAutoNum type="arabicPeriod" startAt="2"/>
            </a:pPr>
            <a:endParaRPr lang="es-CO" dirty="0"/>
          </a:p>
          <a:p>
            <a:pPr marL="514350" indent="-514350">
              <a:buAutoNum type="arabicPeriod" startAt="2"/>
            </a:pPr>
            <a:endParaRPr lang="es-CO" dirty="0"/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7981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6499"/>
            <a:ext cx="7920880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226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1" cy="579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918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39" y="332656"/>
            <a:ext cx="7724676" cy="579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557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28" y="476672"/>
            <a:ext cx="7532655" cy="564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221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18" y="332656"/>
            <a:ext cx="7971729" cy="579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842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06" y="332656"/>
            <a:ext cx="8067741" cy="579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864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07" y="332656"/>
            <a:ext cx="8211757" cy="579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915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776864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1654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83</Words>
  <Application>Microsoft Office PowerPoint</Application>
  <PresentationFormat>Presentación en pantalla (4:3)</PresentationFormat>
  <Paragraphs>13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Adobe Caslon Pro Bold</vt:lpstr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CONFLICTO ARMADO EN COLOMBIA</vt:lpstr>
      <vt:lpstr>Presentación de PowerPoint</vt:lpstr>
      <vt:lpstr>ACTIVIDAD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DERECHO INTERNACIONAL HUMANITARIO</dc:title>
  <dc:creator>Lenovo</dc:creator>
  <cp:lastModifiedBy>LUZ ELENA</cp:lastModifiedBy>
  <cp:revision>15</cp:revision>
  <dcterms:created xsi:type="dcterms:W3CDTF">2016-04-25T20:18:28Z</dcterms:created>
  <dcterms:modified xsi:type="dcterms:W3CDTF">2020-06-12T02:54:48Z</dcterms:modified>
</cp:coreProperties>
</file>